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34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media1.m4a>
</file>

<file path=ppt/media/media2.m4a>
</file>

<file path=ppt/media/media3.m4a>
</file>

<file path=ppt/media/media4.m4a>
</file>

<file path=ppt/media/media5.mp4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FFD8CB-0DEB-4E7C-9706-453094CF2759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4F2830-84CA-4D1D-82DB-D72A9E5E56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6473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ㅁㄹㅁㅁㄻㄴㅇㄻㄴㅇㅁㄴ라ㅏ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F2830-84CA-4D1D-82DB-D72A9E5E565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9941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F2830-84CA-4D1D-82DB-D72A9E5E565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379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DD5A47-832F-5C75-0B99-C3784548C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387F62-40C4-0EEE-56F6-8437881A0A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66B300-9476-71CA-6B28-2AF1171CF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617276-F542-38AD-3864-95916E14B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8BD2A7-8A99-BB85-FB85-82F3E3906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0573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CB88E1-B288-91FD-81C9-037CB40D4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166865-A703-29A7-F4E5-F924A454A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C9B78C-9C6B-5CF9-E14F-7EEAE5BB2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6940A3-03A6-BFFD-E232-E6717C3E0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587E28-8F3B-BC38-ACBD-BF80BB541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120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E64629-E0B4-5057-5B8A-D7F2D52940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F1D158A-5BBB-122D-EC70-8FEBE125DD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5240B-9623-DE94-CEFA-087CEE0D8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E28A4D-EC6E-1BD4-5CF3-2FD49C510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67D760-B27A-6CB8-3125-53F07FB95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076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4035A3-EF8D-7598-6C15-5E2A8594A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D790B5-376B-8446-ED35-62EA94719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13D3F2-91B0-FACB-A55B-6960820BA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BB0259-8F20-DEA1-D4E3-CEED3999A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0531A8-19FC-15B8-E2C3-D88EE801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770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EFF55A-6565-B380-03CB-1DBDDEF22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C7A004-4F22-8968-C5B3-3DF5490ABE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B485DC-9E4C-70CC-C769-BDD7E5827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7874D7-CDFC-38F7-7CAC-64A26DB0A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68D74D-1D91-2373-0F94-4648CA074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373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12ACF8-B361-EF7A-013A-CE5BF0EE3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69C049-03B0-4F02-1261-461F9AE19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00D73E-8DD4-1251-5C16-01A9EDC0D1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CC672A-C63A-C7BA-2437-7FBE535AE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826741-F912-D2D5-3E02-8F0103205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076D81-90D9-7F68-64A7-DED2914A4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913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44462C-CD37-898D-169D-2E6F1E027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EF3435-CCC6-A2E3-FC39-AE99C6D59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025624-8FEF-8289-6118-3D268201FD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9659160-13FC-42C5-46CF-F8BDB81FC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72EB73-F28A-CDD3-4623-3FE04C5D9A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BB37C11-C316-4133-9E17-A6180FE61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019C9A0-49BF-9889-31CC-67334B1EE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DBE1B3-17E2-06DF-3B9F-CA1902ACE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5469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43633A-D1B8-348F-3E15-9D3770C8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5781D6A-41AC-D48F-4880-15F57446C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0ED8B06-44A8-2C02-7972-36B816C51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167FA29-C40E-9DCA-515B-873FF50BF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954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80A4B0-2C61-C634-C32A-227270BF1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84E0F4F-59B8-E7A2-2EB1-020FA64CC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294276E-72AB-0576-A383-1597A8EAA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5860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21734E-B1CB-1E15-4DC2-EB7F8E0C1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969F40-3AA6-7B53-86E9-4459EA91C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AE978E5-DB9F-E56C-2B6B-DF84CD6BF9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3BE506-0143-1621-D92E-412C172D5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794962F-6113-7D85-931C-B5FF13E3E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07214-4E2E-5C2D-C772-F94D93E4C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832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9B86E5-4A1E-C71E-E49B-6940C58C6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E469077-2ECE-531D-74F2-9F1686DEAF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0E8508-570F-88D6-34E1-91D9CF70F9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E74F84-E520-E993-4C9D-6F02C77E0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7482B-B696-A0F6-E9E6-ACD7DB3B4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74E314-B660-615D-DBD2-F9FA2E5A0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945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CD217ED-26DE-894B-90FE-BB1F46EDE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F783CD-B548-0B23-95A0-8FB3A3A5C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2DEA5C-D835-2CF3-760C-49528B9E03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7AC356-1618-489F-B881-956E1977BD9B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B11730-E8EF-E65D-0024-5240CD4B80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90FFCB-39DA-D757-CA67-1D2399F5AB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57043A-9A76-4010-A8E5-62A3B11BDB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641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6.m4a"/><Relationship Id="rId7" Type="http://schemas.openxmlformats.org/officeDocument/2006/relationships/image" Target="../media/image2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ingdom Two Crowns | Kingdom Wiki | Fandom">
            <a:extLst>
              <a:ext uri="{FF2B5EF4-FFF2-40B4-BE49-F238E27FC236}">
                <a16:creationId xmlns:a16="http://schemas.microsoft.com/office/drawing/2014/main" id="{130FDCF1-7C6B-DEE5-B98D-3C4385DB0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486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86C0800-C577-47F4-E225-AE86926BD0C9}"/>
              </a:ext>
            </a:extLst>
          </p:cNvPr>
          <p:cNvSpPr/>
          <p:nvPr/>
        </p:nvSpPr>
        <p:spPr>
          <a:xfrm>
            <a:off x="5641777" y="2477059"/>
            <a:ext cx="634981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2DGP – 1</a:t>
            </a:r>
            <a:r>
              <a:rPr lang="ko-KR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차 프로젝트 발표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5E74D39-528B-F0C8-88A8-E8F8E3CBC40B}"/>
              </a:ext>
            </a:extLst>
          </p:cNvPr>
          <p:cNvSpPr/>
          <p:nvPr/>
        </p:nvSpPr>
        <p:spPr>
          <a:xfrm>
            <a:off x="6099730" y="3184945"/>
            <a:ext cx="528458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Kingdom Two Crowns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9230A1-D21B-8ECB-F084-1612AAE10F12}"/>
              </a:ext>
            </a:extLst>
          </p:cNvPr>
          <p:cNvSpPr txBox="1"/>
          <p:nvPr/>
        </p:nvSpPr>
        <p:spPr>
          <a:xfrm>
            <a:off x="7629379" y="3946712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2023184017 </a:t>
            </a:r>
            <a:r>
              <a:rPr lang="ko-KR" altLang="en-US" dirty="0"/>
              <a:t>백지훈</a:t>
            </a:r>
          </a:p>
        </p:txBody>
      </p:sp>
      <p:pic>
        <p:nvPicPr>
          <p:cNvPr id="30" name="오디오 29">
            <a:hlinkClick r:id="" action="ppaction://media"/>
            <a:extLst>
              <a:ext uri="{FF2B5EF4-FFF2-40B4-BE49-F238E27FC236}">
                <a16:creationId xmlns:a16="http://schemas.microsoft.com/office/drawing/2014/main" id="{A946D8CE-CDDE-3A2E-8D9C-E8D301E096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13883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33"/>
    </mc:Choice>
    <mc:Fallback xmlns="">
      <p:transition spd="slow" advTm="11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B4C128E-8CA5-89A8-7986-3C295653A6D6}"/>
              </a:ext>
            </a:extLst>
          </p:cNvPr>
          <p:cNvSpPr/>
          <p:nvPr/>
        </p:nvSpPr>
        <p:spPr>
          <a:xfrm>
            <a:off x="131296" y="231401"/>
            <a:ext cx="241765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게임 컨셉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5082CF-A437-A7D0-1C9E-7AE83AF335AA}"/>
              </a:ext>
            </a:extLst>
          </p:cNvPr>
          <p:cNvSpPr txBox="1"/>
          <p:nvPr/>
        </p:nvSpPr>
        <p:spPr>
          <a:xfrm>
            <a:off x="131296" y="1015253"/>
            <a:ext cx="6445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장르 </a:t>
            </a:r>
            <a:r>
              <a:rPr lang="en-US" altLang="ko-KR" sz="2400" dirty="0"/>
              <a:t>: </a:t>
            </a:r>
            <a:r>
              <a:rPr lang="ko-KR" altLang="en-US" sz="2400" dirty="0"/>
              <a:t>전략 </a:t>
            </a:r>
            <a:r>
              <a:rPr lang="ko-KR" altLang="en-US" sz="2400" dirty="0" err="1"/>
              <a:t>어드벤쳐</a:t>
            </a:r>
            <a:r>
              <a:rPr lang="ko-KR" altLang="en-US" sz="2400" dirty="0"/>
              <a:t> 디펜스 시뮬레이션 게임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91E668-3C6D-3E9B-80AA-EBCE2076C3C5}"/>
              </a:ext>
            </a:extLst>
          </p:cNvPr>
          <p:cNvSpPr txBox="1"/>
          <p:nvPr/>
        </p:nvSpPr>
        <p:spPr>
          <a:xfrm>
            <a:off x="131296" y="1428057"/>
            <a:ext cx="9280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재미요소 </a:t>
            </a:r>
            <a:r>
              <a:rPr lang="en-US" altLang="ko-KR" sz="2400" dirty="0"/>
              <a:t>: </a:t>
            </a:r>
            <a:r>
              <a:rPr lang="ko-KR" altLang="en-US" sz="2400" dirty="0"/>
              <a:t>왕국의 성장</a:t>
            </a:r>
            <a:r>
              <a:rPr lang="en-US" altLang="ko-KR" sz="2400" dirty="0"/>
              <a:t>, </a:t>
            </a:r>
            <a:r>
              <a:rPr lang="ko-KR" altLang="en-US" sz="2400" dirty="0"/>
              <a:t>방어 시설 구축</a:t>
            </a:r>
            <a:r>
              <a:rPr lang="en-US" altLang="ko-KR" sz="2400" dirty="0"/>
              <a:t>, </a:t>
            </a:r>
            <a:r>
              <a:rPr lang="ko-KR" altLang="en-US" sz="2400" dirty="0"/>
              <a:t>밤에 몰려오는 괴물 막기 </a:t>
            </a:r>
          </a:p>
        </p:txBody>
      </p:sp>
      <p:pic>
        <p:nvPicPr>
          <p:cNvPr id="2050" name="Picture 2" descr="Save 30% on Kingdom Two Crowns: Norse Lands on Steam">
            <a:extLst>
              <a:ext uri="{FF2B5EF4-FFF2-40B4-BE49-F238E27FC236}">
                <a16:creationId xmlns:a16="http://schemas.microsoft.com/office/drawing/2014/main" id="{ADAEE117-F03B-BA09-EA88-4BDA8A98F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623" y="2302526"/>
            <a:ext cx="7147112" cy="402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오디오 26">
            <a:hlinkClick r:id="" action="ppaction://media"/>
            <a:extLst>
              <a:ext uri="{FF2B5EF4-FFF2-40B4-BE49-F238E27FC236}">
                <a16:creationId xmlns:a16="http://schemas.microsoft.com/office/drawing/2014/main" id="{27C97A26-51B5-FAEC-7F94-E73A026BAC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56735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54"/>
    </mc:Choice>
    <mc:Fallback xmlns="">
      <p:transition spd="slow" advTm="16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84D5C0-6ACD-565D-460C-4CAE1BD19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1E936E3-ABE5-4EE9-77D8-1CEEF8B43938}"/>
              </a:ext>
            </a:extLst>
          </p:cNvPr>
          <p:cNvSpPr/>
          <p:nvPr/>
        </p:nvSpPr>
        <p:spPr>
          <a:xfrm>
            <a:off x="198146" y="231401"/>
            <a:ext cx="465063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예상되는 게임 흐름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344F10A-3C5F-A08A-CC27-3A4B4BE04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111" y="1073328"/>
            <a:ext cx="6858000" cy="36526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9DEEA4-4E36-AA7A-F8FA-8B563EC50C1C}"/>
              </a:ext>
            </a:extLst>
          </p:cNvPr>
          <p:cNvSpPr txBox="1"/>
          <p:nvPr/>
        </p:nvSpPr>
        <p:spPr>
          <a:xfrm>
            <a:off x="289111" y="4818975"/>
            <a:ext cx="3589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베이스가 되는 위치 선택</a:t>
            </a:r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DC4CE908-0636-9ACE-3A64-D295333328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568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10"/>
    </mc:Choice>
    <mc:Fallback xmlns="">
      <p:transition spd="slow" advTm="7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83C1801-3C23-43DD-F41F-F17DE9930A84}"/>
              </a:ext>
            </a:extLst>
          </p:cNvPr>
          <p:cNvSpPr/>
          <p:nvPr/>
        </p:nvSpPr>
        <p:spPr>
          <a:xfrm>
            <a:off x="198146" y="231401"/>
            <a:ext cx="465063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예상되는 게임 흐름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2C0487-8A11-461C-5A4C-A4E136DC397F}"/>
              </a:ext>
            </a:extLst>
          </p:cNvPr>
          <p:cNvSpPr txBox="1"/>
          <p:nvPr/>
        </p:nvSpPr>
        <p:spPr>
          <a:xfrm>
            <a:off x="289111" y="4993786"/>
            <a:ext cx="6215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베이스가 되는 위치 선택 </a:t>
            </a:r>
            <a:r>
              <a:rPr lang="en-US" altLang="ko-KR" sz="2400" dirty="0"/>
              <a:t>-&gt; </a:t>
            </a:r>
            <a:r>
              <a:rPr lang="ko-KR" altLang="en-US" sz="2400" dirty="0"/>
              <a:t>방어 기지 구축</a:t>
            </a:r>
          </a:p>
        </p:txBody>
      </p:sp>
      <p:pic>
        <p:nvPicPr>
          <p:cNvPr id="4100" name="Picture 4" descr="stunning reflections in Kingdom Two Crowns : r/PixelArt">
            <a:extLst>
              <a:ext uri="{FF2B5EF4-FFF2-40B4-BE49-F238E27FC236}">
                <a16:creationId xmlns:a16="http://schemas.microsoft.com/office/drawing/2014/main" id="{B7B0E604-E8D7-DCEC-73FE-7BECABABB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11" y="885803"/>
            <a:ext cx="9604364" cy="402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93D4007B-35F5-645E-C4F8-9AA6D8D0E2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64872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43"/>
    </mc:Choice>
    <mc:Fallback xmlns="">
      <p:transition spd="slow" advTm="7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6A1BCE-40F3-F3DD-A6E2-1E854A5D0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258A3BF-0BDF-EC9B-DBEC-FFA757E41D4B}"/>
              </a:ext>
            </a:extLst>
          </p:cNvPr>
          <p:cNvSpPr/>
          <p:nvPr/>
        </p:nvSpPr>
        <p:spPr>
          <a:xfrm>
            <a:off x="198146" y="231401"/>
            <a:ext cx="465063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예상되는 게임 흐름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D17F71-E7AC-2BC1-DA31-CA04389E9898}"/>
              </a:ext>
            </a:extLst>
          </p:cNvPr>
          <p:cNvSpPr txBox="1"/>
          <p:nvPr/>
        </p:nvSpPr>
        <p:spPr>
          <a:xfrm>
            <a:off x="289111" y="4993786"/>
            <a:ext cx="100719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베이스가 되는 위치 선택 </a:t>
            </a:r>
            <a:r>
              <a:rPr lang="en-US" altLang="ko-KR" sz="2400" dirty="0"/>
              <a:t>-&gt; </a:t>
            </a:r>
            <a:r>
              <a:rPr lang="ko-KR" altLang="en-US" sz="2400" dirty="0"/>
              <a:t>방어 기지 구축 </a:t>
            </a:r>
            <a:r>
              <a:rPr lang="en-US" altLang="ko-KR" sz="2400" dirty="0"/>
              <a:t>-&gt; </a:t>
            </a:r>
            <a:r>
              <a:rPr lang="ko-KR" altLang="en-US" sz="2400" dirty="0"/>
              <a:t>몰려오는 몬스터 디펜스</a:t>
            </a:r>
          </a:p>
        </p:txBody>
      </p:sp>
      <p:pic>
        <p:nvPicPr>
          <p:cNvPr id="2" name="sJfuJpJWc8SW4dLDSRBKiMpuaHqBpksah9tCo-be5K7-VtpFVmuTuCXRbyWLa9eNUpMUhlktgnTK_ucCnlPSAw">
            <a:hlinkClick r:id="" action="ppaction://media"/>
            <a:extLst>
              <a:ext uri="{FF2B5EF4-FFF2-40B4-BE49-F238E27FC236}">
                <a16:creationId xmlns:a16="http://schemas.microsoft.com/office/drawing/2014/main" id="{FB384B0D-51B6-1684-D15D-915A66CA6E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0260" y="998543"/>
            <a:ext cx="5596188" cy="3935986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C0FD8919-08B7-6E30-9D91-8AB7F50A542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77321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8"/>
    </mc:Choice>
    <mc:Fallback xmlns="">
      <p:transition spd="slow" advTm="4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3" objId="2"/>
        <p14:stopEvt time="4475" objId="2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6A1BCE-40F3-F3DD-A6E2-1E854A5D0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258A3BF-0BDF-EC9B-DBEC-FFA757E41D4B}"/>
              </a:ext>
            </a:extLst>
          </p:cNvPr>
          <p:cNvSpPr/>
          <p:nvPr/>
        </p:nvSpPr>
        <p:spPr>
          <a:xfrm>
            <a:off x="198146" y="231401"/>
            <a:ext cx="465063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예상되는 게임 흐름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D17F71-E7AC-2BC1-DA31-CA04389E9898}"/>
              </a:ext>
            </a:extLst>
          </p:cNvPr>
          <p:cNvSpPr txBox="1"/>
          <p:nvPr/>
        </p:nvSpPr>
        <p:spPr>
          <a:xfrm>
            <a:off x="289111" y="4993786"/>
            <a:ext cx="100719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베이스가 되는 위치 선택 </a:t>
            </a:r>
            <a:r>
              <a:rPr lang="en-US" altLang="ko-KR" sz="2400" dirty="0"/>
              <a:t>-&gt; </a:t>
            </a:r>
            <a:r>
              <a:rPr lang="ko-KR" altLang="en-US" sz="2400" dirty="0"/>
              <a:t>방어 기지 구축 </a:t>
            </a:r>
            <a:r>
              <a:rPr lang="en-US" altLang="ko-KR" sz="2400" dirty="0"/>
              <a:t>-&gt; </a:t>
            </a:r>
            <a:r>
              <a:rPr lang="ko-KR" altLang="en-US" sz="2400" dirty="0"/>
              <a:t>몰려오는 몬스터 디펜스</a:t>
            </a:r>
            <a:endParaRPr lang="en-US" altLang="ko-KR" sz="2400" dirty="0"/>
          </a:p>
          <a:p>
            <a:r>
              <a:rPr lang="en-US" altLang="ko-KR" sz="2400" dirty="0"/>
              <a:t>				-&gt; </a:t>
            </a:r>
            <a:r>
              <a:rPr lang="ko-KR" altLang="en-US" sz="2400" dirty="0"/>
              <a:t>배를 만들어 섬을 탈출</a:t>
            </a:r>
          </a:p>
        </p:txBody>
      </p:sp>
      <p:pic>
        <p:nvPicPr>
          <p:cNvPr id="5124" name="Picture 4" descr="Kingdom Two Crowns: Norse Lands | PC Mac Linux Steam 다운로드 가능한 콘텐츠 |  Fanatical">
            <a:extLst>
              <a:ext uri="{FF2B5EF4-FFF2-40B4-BE49-F238E27FC236}">
                <a16:creationId xmlns:a16="http://schemas.microsoft.com/office/drawing/2014/main" id="{F7099F6F-2DCA-0C82-5F0C-C7B13BD93F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111" y="1156856"/>
            <a:ext cx="6434418" cy="3619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51CBDC58-F3FB-DED8-F2AD-0A3999B992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4240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04"/>
    </mc:Choice>
    <mc:Fallback xmlns="">
      <p:transition spd="slow" advTm="5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D5F50-ED08-24C6-17F1-D1592621B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A76B314-62F1-8E07-3EFF-3E499FA11C57}"/>
              </a:ext>
            </a:extLst>
          </p:cNvPr>
          <p:cNvSpPr/>
          <p:nvPr/>
        </p:nvSpPr>
        <p:spPr>
          <a:xfrm>
            <a:off x="289111" y="238124"/>
            <a:ext cx="241765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개발 일정</a:t>
            </a:r>
            <a:endParaRPr lang="en-US" altLang="ko-K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B3CBAC-31E3-2939-BF2A-41E473A5FFEA}"/>
              </a:ext>
            </a:extLst>
          </p:cNvPr>
          <p:cNvSpPr txBox="1"/>
          <p:nvPr/>
        </p:nvSpPr>
        <p:spPr>
          <a:xfrm>
            <a:off x="410135" y="1591680"/>
            <a:ext cx="7279557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/>
              <a:t>1</a:t>
            </a:r>
            <a:r>
              <a:rPr lang="ko-KR" altLang="en-US" sz="3200" dirty="0"/>
              <a:t>주차 </a:t>
            </a:r>
            <a:r>
              <a:rPr lang="en-US" altLang="ko-KR" sz="3200" dirty="0"/>
              <a:t>: </a:t>
            </a:r>
            <a:r>
              <a:rPr lang="ko-KR" altLang="en-US" sz="3200" dirty="0"/>
              <a:t>게임 리소스 수집</a:t>
            </a:r>
            <a:r>
              <a:rPr lang="en-US" altLang="ko-KR" sz="3200" dirty="0"/>
              <a:t>, </a:t>
            </a:r>
            <a:r>
              <a:rPr lang="ko-KR" altLang="en-US" sz="3200" dirty="0"/>
              <a:t>맵 구현</a:t>
            </a:r>
            <a:endParaRPr lang="en-US" altLang="ko-KR" sz="3200" dirty="0"/>
          </a:p>
          <a:p>
            <a:r>
              <a:rPr lang="en-US" altLang="ko-KR" sz="3200" dirty="0"/>
              <a:t>2</a:t>
            </a:r>
            <a:r>
              <a:rPr lang="ko-KR" altLang="en-US" sz="3200" dirty="0"/>
              <a:t>주차 </a:t>
            </a:r>
            <a:r>
              <a:rPr lang="en-US" altLang="ko-KR" sz="3200" dirty="0"/>
              <a:t>: </a:t>
            </a:r>
            <a:r>
              <a:rPr lang="ko-KR" altLang="en-US" sz="3200" dirty="0"/>
              <a:t>플레이어</a:t>
            </a:r>
            <a:r>
              <a:rPr lang="en-US" altLang="ko-KR" sz="3200" dirty="0"/>
              <a:t>, NPC, </a:t>
            </a:r>
            <a:r>
              <a:rPr lang="ko-KR" altLang="en-US" sz="3200" dirty="0"/>
              <a:t>적 움직임 구현</a:t>
            </a:r>
            <a:endParaRPr lang="en-US" altLang="ko-KR" sz="3200" dirty="0"/>
          </a:p>
          <a:p>
            <a:r>
              <a:rPr lang="en-US" altLang="ko-KR" sz="3200" dirty="0"/>
              <a:t>3</a:t>
            </a:r>
            <a:r>
              <a:rPr lang="ko-KR" altLang="en-US" sz="3200" dirty="0"/>
              <a:t>주차 </a:t>
            </a:r>
            <a:r>
              <a:rPr lang="en-US" altLang="ko-KR" sz="3200" dirty="0"/>
              <a:t>: </a:t>
            </a:r>
            <a:r>
              <a:rPr lang="ko-KR" altLang="en-US" sz="3200" dirty="0"/>
              <a:t>베이스</a:t>
            </a:r>
            <a:r>
              <a:rPr lang="en-US" altLang="ko-KR" sz="3200" dirty="0"/>
              <a:t>, </a:t>
            </a:r>
            <a:r>
              <a:rPr lang="ko-KR" altLang="en-US" sz="3200" dirty="0"/>
              <a:t>방어 기지 구현</a:t>
            </a:r>
            <a:endParaRPr lang="en-US" altLang="ko-KR" sz="3200" dirty="0"/>
          </a:p>
          <a:p>
            <a:r>
              <a:rPr lang="en-US" altLang="ko-KR" sz="3200" dirty="0"/>
              <a:t>4</a:t>
            </a:r>
            <a:r>
              <a:rPr lang="ko-KR" altLang="en-US" sz="3200" dirty="0"/>
              <a:t>주차 </a:t>
            </a:r>
            <a:r>
              <a:rPr lang="en-US" altLang="ko-KR" sz="3200" dirty="0"/>
              <a:t>: </a:t>
            </a:r>
            <a:r>
              <a:rPr lang="ko-KR" altLang="en-US" sz="3200" dirty="0"/>
              <a:t>최종 목표 구현</a:t>
            </a:r>
            <a:endParaRPr lang="en-US" altLang="ko-KR" sz="3200" dirty="0"/>
          </a:p>
          <a:p>
            <a:r>
              <a:rPr lang="en-US" altLang="ko-KR" sz="3200" dirty="0"/>
              <a:t>5</a:t>
            </a:r>
            <a:r>
              <a:rPr lang="ko-KR" altLang="en-US" sz="3200" dirty="0"/>
              <a:t>주차 </a:t>
            </a:r>
            <a:r>
              <a:rPr lang="en-US" altLang="ko-KR" sz="3200" dirty="0"/>
              <a:t>: </a:t>
            </a:r>
            <a:r>
              <a:rPr lang="ko-KR" altLang="en-US" sz="3200" dirty="0"/>
              <a:t>충돌 처리 구현</a:t>
            </a:r>
            <a:endParaRPr lang="en-US" altLang="ko-KR" sz="3200" dirty="0"/>
          </a:p>
          <a:p>
            <a:r>
              <a:rPr lang="en-US" altLang="ko-KR" sz="3200" dirty="0"/>
              <a:t>6</a:t>
            </a:r>
            <a:r>
              <a:rPr lang="ko-KR" altLang="en-US" sz="3200" dirty="0"/>
              <a:t>주차 </a:t>
            </a:r>
            <a:r>
              <a:rPr lang="en-US" altLang="ko-KR" sz="3200" dirty="0"/>
              <a:t>: </a:t>
            </a:r>
            <a:r>
              <a:rPr lang="ko-KR" altLang="en-US" sz="3200" dirty="0"/>
              <a:t>사운드 및 엔딩 구현</a:t>
            </a:r>
            <a:endParaRPr lang="en-US" altLang="ko-KR" sz="3200" dirty="0"/>
          </a:p>
          <a:p>
            <a:r>
              <a:rPr lang="en-US" altLang="ko-KR" sz="3200" dirty="0"/>
              <a:t>7</a:t>
            </a:r>
            <a:r>
              <a:rPr lang="ko-KR" altLang="en-US" sz="3200" dirty="0"/>
              <a:t>주차 </a:t>
            </a:r>
            <a:r>
              <a:rPr lang="en-US" altLang="ko-KR" sz="3200" dirty="0"/>
              <a:t>: </a:t>
            </a:r>
            <a:r>
              <a:rPr lang="ko-KR" altLang="en-US" sz="3200" dirty="0"/>
              <a:t>테스트 및 버그 수정</a:t>
            </a:r>
            <a:endParaRPr lang="en-US" altLang="ko-KR" sz="3200" dirty="0"/>
          </a:p>
          <a:p>
            <a:r>
              <a:rPr lang="en-US" altLang="ko-KR" sz="3200" dirty="0"/>
              <a:t>8</a:t>
            </a:r>
            <a:r>
              <a:rPr lang="ko-KR" altLang="en-US" sz="3200" dirty="0"/>
              <a:t>주차 </a:t>
            </a:r>
            <a:r>
              <a:rPr lang="en-US" altLang="ko-KR" sz="3200" dirty="0"/>
              <a:t>: </a:t>
            </a:r>
            <a:r>
              <a:rPr lang="ko-KR" altLang="en-US" sz="3200" dirty="0" err="1"/>
              <a:t>보완해야할</a:t>
            </a:r>
            <a:r>
              <a:rPr lang="ko-KR" altLang="en-US" sz="3200" dirty="0"/>
              <a:t> 점 추가</a:t>
            </a: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FC2847BF-7B2F-D271-0F5D-B41E669002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6170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151"/>
    </mc:Choice>
    <mc:Fallback xmlns="">
      <p:transition spd="slow" advTm="38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154</Words>
  <Application>Microsoft Office PowerPoint</Application>
  <PresentationFormat>와이드스크린</PresentationFormat>
  <Paragraphs>27</Paragraphs>
  <Slides>7</Slides>
  <Notes>2</Notes>
  <HiddenSlides>0</HiddenSlides>
  <MMClips>8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지훈 백</dc:creator>
  <cp:lastModifiedBy>지훈 백</cp:lastModifiedBy>
  <cp:revision>1</cp:revision>
  <dcterms:created xsi:type="dcterms:W3CDTF">2024-10-13T10:05:38Z</dcterms:created>
  <dcterms:modified xsi:type="dcterms:W3CDTF">2024-10-13T11:17:58Z</dcterms:modified>
</cp:coreProperties>
</file>

<file path=docProps/thumbnail.jpeg>
</file>